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7656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School Management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49972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School Management System simplifies the day-to-day operations of schools. It's designed for administrators, teachers, students, and parents, providing a centralized platform for managing information and streamlining communication.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5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Roles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3560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Admin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556034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administrator manages the overall system, adding courses, teachers, and students, and overseeing the system's functionality.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3560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Teacher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556034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 can add exams, track attendance, and send reports to students and parents, keeping them informed about academic performance and progress.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access their exams, view their grades, and keep track of their attendance.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957405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69987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 view their child's grades, attendance, and receive reports about their child's academic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59925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Courses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9945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Administrators can easily add new courses to the system, defining details like course name, description, and teacher assigned.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990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59925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499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Teachers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99454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Administrators can add new teachers to the system, entering their personal information and assigning courses to them.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5184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Students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Administrators can add new students to the system, entering their personal details, assigning courses, and linking their accounts to parents.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72130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Teacher and Student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Teacher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 can easily add exams to the system, specifying exam details, time, and marking scheme.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can track attendance, mark exams, and generate reports for students and parents.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access exams online, submit their answers, and view their grades immediately after completion.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can track their attendance and view their exam results.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83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Features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731294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9706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 Exams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4661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access their exams through the system, view the exam instructions, and submit their answers electronically.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46295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View Grades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3811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Once exams are submitted, students can view their grades online, allowing them to track their progress.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366" y="654844"/>
            <a:ext cx="5596176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Parent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2366" y="1711047"/>
            <a:ext cx="7479268" cy="5863590"/>
          </a:xfrm>
          <a:prstGeom prst="roundRect">
            <a:avLst>
              <a:gd name="adj" fmla="val 17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9986" y="1718667"/>
            <a:ext cx="7464028" cy="18226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77754" y="1868924"/>
            <a:ext cx="3252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Child's Grades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3578" y="1868924"/>
            <a:ext cx="3252668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 access their child's grades for all courses, giving them insight into academic performance.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9986" y="3541276"/>
            <a:ext cx="7464028" cy="18226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77754" y="3691533"/>
            <a:ext cx="3252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Attendance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3578" y="3691533"/>
            <a:ext cx="3252668" cy="152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can view their child's attendance records, ensuring they are aware of any absences or lateness.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9986" y="5363885"/>
            <a:ext cx="7464028" cy="22031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77754" y="5514142"/>
            <a:ext cx="3252668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Receive Reports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3578" y="5514142"/>
            <a:ext cx="3252668" cy="190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receive regular reports from teachers and the system, summarizing their child's progress and highlighting any areas requiring attention.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593" y="626150"/>
            <a:ext cx="5231725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spc="-8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 of the System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93" y="1613535"/>
            <a:ext cx="555784" cy="5557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4593" y="2391608"/>
            <a:ext cx="270557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Streamlined Operations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4593" y="2851904"/>
            <a:ext cx="3627001" cy="1423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simplifies tasks like exam scheduling, grade reporting, and communication, saving time and effort for teachers and administrators.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088" y="1613535"/>
            <a:ext cx="555784" cy="5557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5088" y="2391608"/>
            <a:ext cx="301966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Communication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5088" y="2851904"/>
            <a:ext cx="3627120" cy="1423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Parents receive regular updates on their child's progress, ensuring open communication and shared responsibility.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93" y="4941927"/>
            <a:ext cx="555784" cy="5557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4593" y="5720001"/>
            <a:ext cx="261580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Learning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64593" y="6180296"/>
            <a:ext cx="3627001" cy="1423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track their progress, view their grades, and access resources, promoting active learning and self-improvement.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088" y="4941927"/>
            <a:ext cx="555784" cy="5557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5088" y="5720001"/>
            <a:ext cx="275629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Centralized Information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25088" y="6180296"/>
            <a:ext cx="3627120" cy="1423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provides a centralized repository for all school information, making it easily accessible to everyone involved.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165"/>
            <a:ext cx="6461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50155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School Management System aims to enhance the educational experience by providing a comprehensive platform for managing school operations. The system offers a range of features and benefits for administrators, teachers, students, and parents, fostering a more efficient and collaborative learning environment.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4684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development of the system includes incorporating features like online learning modules, personalized learning paths, and real-time performance tracking to further enhance the educational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58026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5885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2024-10-10T09:07:41Z</dcterms:created>
  <dcterms:modified xsi:type="dcterms:W3CDTF">2024-10-10T09:07:41Z</dcterms:modified>
</cp:coreProperties>
</file>